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9" r:id="rId3"/>
    <p:sldId id="260" r:id="rId4"/>
    <p:sldId id="265" r:id="rId5"/>
    <p:sldId id="266" r:id="rId6"/>
    <p:sldId id="269" r:id="rId7"/>
    <p:sldId id="270" r:id="rId8"/>
    <p:sldId id="271" r:id="rId9"/>
    <p:sldId id="272" r:id="rId10"/>
    <p:sldId id="277" r:id="rId11"/>
    <p:sldId id="278" r:id="rId12"/>
    <p:sldId id="261" r:id="rId13"/>
    <p:sldId id="274" r:id="rId14"/>
    <p:sldId id="273" r:id="rId15"/>
    <p:sldId id="268" r:id="rId16"/>
    <p:sldId id="267" r:id="rId17"/>
    <p:sldId id="262" r:id="rId18"/>
    <p:sldId id="25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A267F8-C5B6-41FB-8BF9-E562F9F492E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07C5E5-00F4-4088-9051-0A079AB29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226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99413-FEE0-45F9-BD31-A63F5CEF9B6F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5C88-6AC3-4DD0-8050-2493F849DD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483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99413-FEE0-45F9-BD31-A63F5CEF9B6F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5C88-6AC3-4DD0-8050-2493F849DD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286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99413-FEE0-45F9-BD31-A63F5CEF9B6F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5C88-6AC3-4DD0-8050-2493F849DD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081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99413-FEE0-45F9-BD31-A63F5CEF9B6F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5C88-6AC3-4DD0-8050-2493F849DD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562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99413-FEE0-45F9-BD31-A63F5CEF9B6F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5C88-6AC3-4DD0-8050-2493F849DD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271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99413-FEE0-45F9-BD31-A63F5CEF9B6F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5C88-6AC3-4DD0-8050-2493F849DD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527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99413-FEE0-45F9-BD31-A63F5CEF9B6F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5C88-6AC3-4DD0-8050-2493F849DD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925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99413-FEE0-45F9-BD31-A63F5CEF9B6F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5C88-6AC3-4DD0-8050-2493F849DD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632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99413-FEE0-45F9-BD31-A63F5CEF9B6F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5C88-6AC3-4DD0-8050-2493F849DD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413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99413-FEE0-45F9-BD31-A63F5CEF9B6F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5C88-6AC3-4DD0-8050-2493F849DD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2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99413-FEE0-45F9-BD31-A63F5CEF9B6F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5C88-6AC3-4DD0-8050-2493F849DD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707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99413-FEE0-45F9-BD31-A63F5CEF9B6F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25C88-6AC3-4DD0-8050-2493F849DD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260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12" Type="http://schemas.openxmlformats.org/officeDocument/2006/relationships/image" Target="../media/image48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11" Type="http://schemas.openxmlformats.org/officeDocument/2006/relationships/image" Target="../media/image47.jpeg"/><Relationship Id="rId5" Type="http://schemas.openxmlformats.org/officeDocument/2006/relationships/image" Target="../media/image41.jpeg"/><Relationship Id="rId10" Type="http://schemas.openxmlformats.org/officeDocument/2006/relationships/image" Target="../media/image46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lesya-emelyanova.ru/" TargetMode="External"/><Relationship Id="rId3" Type="http://schemas.openxmlformats.org/officeDocument/2006/relationships/hyperlink" Target="https://www.pedsovet.ru/" TargetMode="External"/><Relationship Id="rId7" Type="http://schemas.openxmlformats.org/officeDocument/2006/relationships/hyperlink" Target="http://mshishova.ru/stixi-pro-dorozhnye-znaki/#ixzz5TEgQdOii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orznakikrym.ru/" TargetMode="External"/><Relationship Id="rId5" Type="http://schemas.openxmlformats.org/officeDocument/2006/relationships/hyperlink" Target="http://www.ustltd.com/informacionno-ukazatelnie-znaki" TargetMode="External"/><Relationship Id="rId4" Type="http://schemas.openxmlformats.org/officeDocument/2006/relationships/hyperlink" Target="https://ru.dreamstime.com/" TargetMode="External"/><Relationship Id="rId9" Type="http://schemas.openxmlformats.org/officeDocument/2006/relationships/hyperlink" Target="http://mshishova.ru/stixi-o-pravilax-dorozhnogo-dvizheniya/#ixzz5TEjNvWU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Tanya\!!Старший воспитатель 2018 г\!!Квест по ПДД - МБДОУ 92 2018 г\ПДД Конкурс воспитателей 2018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685800" y="2144513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Выбери дорожный знак</a:t>
            </a:r>
            <a:endParaRPr lang="ru-RU" sz="88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02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11760" y="188640"/>
            <a:ext cx="46061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Выбери дорожный знак</a:t>
            </a:r>
            <a:endParaRPr lang="ru-RU" sz="3200" dirty="0"/>
          </a:p>
        </p:txBody>
      </p:sp>
      <p:pic>
        <p:nvPicPr>
          <p:cNvPr id="2051" name="Picture 3" descr="G:\Tanya\!!Старший воспитатель 2018 г\!!Квест по ПДД - МБДОУ 92 2018 г\ПДД Конкурс воспитателей 2018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73" y="773415"/>
            <a:ext cx="7842250" cy="590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:\Tanya\!!Старший воспитатель 2018 г\!!Квест по ПДД - МБДОУ 92 2018 г\ПДД Конкурс воспитателей 2018\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584" y="620688"/>
            <a:ext cx="1109663" cy="96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 descr="G:\Tanya\!!Старший воспитатель 2018 г\!!Квест по ПДД - МБДОУ 92 2018 г\ПДД Конкурс воспитателей 2018\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9558" y="1916832"/>
            <a:ext cx="1255713" cy="172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G:\Tanya\!!Старший воспитатель 2018 г\!!Квест по ПДД - МБДОУ 92 2018 г\ПДД Конкурс воспитателей 2018\1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164" y="4149080"/>
            <a:ext cx="1206500" cy="1703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626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906 -0.02037 L -0.80833 -0.1673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472" y="-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62880" y="0"/>
            <a:ext cx="966911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75" y="188640"/>
            <a:ext cx="7772400" cy="1470025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Жилая зона</a:t>
            </a:r>
            <a:endParaRPr lang="ru-RU" sz="32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60934" y="2024843"/>
            <a:ext cx="5076056" cy="2808312"/>
          </a:xfrm>
        </p:spPr>
        <p:txBody>
          <a:bodyPr>
            <a:normAutofit fontScale="62500" lnSpcReduction="20000"/>
          </a:bodyPr>
          <a:lstStyle/>
          <a:p>
            <a:r>
              <a:rPr lang="ru-RU" sz="3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Площадка детская у дома</a:t>
            </a:r>
            <a:br>
              <a:rPr lang="ru-RU" sz="3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Правилам – жилая зона.</a:t>
            </a:r>
            <a:br>
              <a:rPr lang="ru-RU" sz="3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Подскажет знак водителю –</a:t>
            </a:r>
            <a:br>
              <a:rPr lang="ru-RU" sz="3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 дворе — будь бдительным.</a:t>
            </a:r>
            <a:br>
              <a:rPr lang="ru-RU" sz="3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Едешь тихо, осторожно,</a:t>
            </a:r>
            <a:br>
              <a:rPr lang="ru-RU" sz="3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Припаркуйся, там, где можно.</a:t>
            </a:r>
            <a:br>
              <a:rPr lang="ru-RU" sz="3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 descr="G:\Tanya\!!Старший воспитатель 2018 г\!!Квест по ПДД - МБДОУ 92 2018 г\ПДД Конкурс воспитателей 2018\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31" y="1040605"/>
            <a:ext cx="3482975" cy="477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980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11760" y="188640"/>
            <a:ext cx="46061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Выбери дорожный знак</a:t>
            </a:r>
            <a:endParaRPr lang="ru-RU" sz="3200" dirty="0"/>
          </a:p>
        </p:txBody>
      </p:sp>
      <p:pic>
        <p:nvPicPr>
          <p:cNvPr id="4098" name="Picture 2" descr="G:\Tanya\!!Старший воспитатель 2018 г\!!Квест по ПДД - МБДОУ 92 2018 г\ПДД Конкурс воспитателей 2018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2" y="793662"/>
            <a:ext cx="7764463" cy="576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:\Tanya\!!Старший воспитатель 2018 г\!!Квест по ПДД - МБДОУ 92 2018 г\ПДД Конкурс воспитателей 2018\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480" y="4832872"/>
            <a:ext cx="973137" cy="1411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G:\Tanya\!!Старший воспитатель 2018 г\!!Квест по ПДД - МБДОУ 92 2018 г\ПДД Конкурс воспитателей 2018\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43" y="2859721"/>
            <a:ext cx="1235075" cy="123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:\Tanya\!!Старший воспитатель 2018 г\!!Квест по ПДД - МБДОУ 92 2018 г\ПДД Конкурс воспитателей 2018\2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43" y="813650"/>
            <a:ext cx="1293813" cy="1293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562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63 0.0287 L -0.14948 -0.4333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01" y="-23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62880" y="0"/>
            <a:ext cx="966911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88640"/>
            <a:ext cx="7772400" cy="1470025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Автомагистраль</a:t>
            </a:r>
            <a:endParaRPr lang="ru-RU" sz="32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35896" y="1700808"/>
            <a:ext cx="5112568" cy="3672408"/>
          </a:xfrm>
        </p:spPr>
        <p:txBody>
          <a:bodyPr>
            <a:normAutofit fontScale="32500" lnSpcReduction="20000"/>
          </a:bodyPr>
          <a:lstStyle/>
          <a:p>
            <a: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Километры смотрят вдаль,</a:t>
            </a:r>
            <a:b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– автомагистраль.</a:t>
            </a:r>
            <a:b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Широка, удобна трасса,</a:t>
            </a:r>
            <a:b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Высшего. Нет. Суперкласса</a:t>
            </a:r>
            <a:r>
              <a:rPr lang="ru-RU" sz="7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endParaRPr lang="ru-RU" sz="74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7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ветерком и без печали</a:t>
            </a:r>
            <a:b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Мчимся мы по магистрали.</a:t>
            </a:r>
            <a:b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Там, где этот знак стоит,</a:t>
            </a:r>
            <a:b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Путь ничто не преградит!</a:t>
            </a:r>
          </a:p>
          <a:p>
            <a: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122" name="Picture 2" descr="G:\Tanya\!!Старший воспитатель 2018 г\!!Квест по ПДД - МБДОУ 92 2018 г\ПДД Конкурс воспитателей 2018\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3113087" cy="453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31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11760" y="188640"/>
            <a:ext cx="46061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Выбери дорожный знак</a:t>
            </a:r>
            <a:endParaRPr lang="ru-RU" sz="3200" dirty="0"/>
          </a:p>
        </p:txBody>
      </p:sp>
      <p:pic>
        <p:nvPicPr>
          <p:cNvPr id="6146" name="Picture 2" descr="G:\Tanya\!!Старший воспитатель 2018 г\!!Квест по ПДД - МБДОУ 92 2018 г\ПДД Конкурс воспитателей 2018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02" y="773415"/>
            <a:ext cx="7484715" cy="56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G:\Tanya\!!Старший воспитатель 2018 г\!!Квест по ПДД - МБДОУ 92 2018 г\ПДД Конкурс воспитателей 2018\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016" y="4769856"/>
            <a:ext cx="1595437" cy="163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G:\Tanya\!!Старший воспитатель 2018 г\!!Квест по ПДД - МБДОУ 92 2018 г\ПДД Конкурс воспитателей 2018\2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596" y="2932766"/>
            <a:ext cx="1303337" cy="131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G:\Tanya\!!Старший воспитатель 2018 г\!!Квест по ПДД - МБДОУ 92 2018 г\ПДД Конкурс воспитателей 2018\2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087" y="692696"/>
            <a:ext cx="1585913" cy="149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67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15 -0.01273 L -0.20834 0.113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24" y="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62880" y="0"/>
            <a:ext cx="966911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60648"/>
            <a:ext cx="7772400" cy="1470025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Надземный переход</a:t>
            </a:r>
            <a:endParaRPr lang="ru-RU" sz="32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35896" y="2204864"/>
            <a:ext cx="5076056" cy="1752600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Хоть и мест таких не много, </a:t>
            </a: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Есть мосты через дорогу,</a:t>
            </a: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которым пешеход</a:t>
            </a: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Над машинами идет.</a:t>
            </a: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любому сразу ясно,</a:t>
            </a: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ходить там безопасно.</a:t>
            </a:r>
          </a:p>
        </p:txBody>
      </p:sp>
      <p:pic>
        <p:nvPicPr>
          <p:cNvPr id="7170" name="Picture 2" descr="G:\Tanya\!!Старший воспитатель 2018 г\!!Квест по ПДД - МБДОУ 92 2018 г\ПДД Конкурс воспитателей 2018\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71805"/>
            <a:ext cx="3492500" cy="350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314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G:\Tanya\!!Старший воспитатель 2018 г\!!Квест по ПДД - МБДОУ 92 2018 г\ПДД Конкурс воспитателей 2018\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831" y="2365348"/>
            <a:ext cx="2441575" cy="2189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11760" y="188640"/>
            <a:ext cx="46061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Выбери дорожный знак</a:t>
            </a:r>
            <a:endParaRPr lang="ru-RU" sz="3200" dirty="0"/>
          </a:p>
        </p:txBody>
      </p:sp>
      <p:pic>
        <p:nvPicPr>
          <p:cNvPr id="8194" name="Picture 2" descr="G:\Tanya\!!Старший воспитатель 2018 г\!!Квест по ПДД - МБДОУ 92 2018 г\ПДД Конкурс воспитателей 2018\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24508"/>
            <a:ext cx="7277100" cy="544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G:\Tanya\!!Старший воспитатель 2018 г\!!Квест по ПДД - МБДОУ 92 2018 г\ПДД Конкурс воспитателей 2018\2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451" y="4832945"/>
            <a:ext cx="1430337" cy="143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:\Tanya\!!Старший воспитатель 2018 г\!!Квест по ПДД - МБДОУ 92 2018 г\ПДД Конкурс воспитателей 2018\2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736" y="481027"/>
            <a:ext cx="1147763" cy="173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953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L -0.17935 0.324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76" y="16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62880" y="0"/>
            <a:ext cx="966911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88640"/>
            <a:ext cx="7772400" cy="1470025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Остановка автобуса</a:t>
            </a:r>
            <a:endParaRPr lang="ru-RU" sz="32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1700807"/>
            <a:ext cx="5580112" cy="1728192"/>
          </a:xfrm>
        </p:spPr>
        <p:txBody>
          <a:bodyPr>
            <a:normAutofit fontScale="25000" lnSpcReduction="20000"/>
          </a:bodyPr>
          <a:lstStyle/>
          <a:p>
            <a:r>
              <a:rPr lang="ru-RU" sz="11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Остановка</a:t>
            </a:r>
            <a:r>
              <a:rPr lang="ru-RU" sz="112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толпится народ.</a:t>
            </a:r>
            <a:br>
              <a:rPr lang="ru-RU" sz="112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12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Скоро автобус подойдёт.</a:t>
            </a:r>
            <a:br>
              <a:rPr lang="ru-RU" sz="112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12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Здесь ждут транспорт городской,</a:t>
            </a:r>
            <a:br>
              <a:rPr lang="ru-RU" sz="112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12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Едут в офис, в цех, домой.</a:t>
            </a:r>
            <a:br>
              <a:rPr lang="ru-RU" sz="112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12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Едут в школу, детский сад,</a:t>
            </a:r>
            <a:br>
              <a:rPr lang="ru-RU" sz="112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12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праздник едут на парад.</a:t>
            </a:r>
            <a:br>
              <a:rPr lang="ru-RU" sz="112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12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уличном круговороте</a:t>
            </a:r>
            <a:br>
              <a:rPr lang="ru-RU" sz="112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12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Транспорт городской в почете!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9218" name="Picture 2" descr="G:\Tanya\!!Старший воспитатель 2018 г\!!Квест по ПДД - МБДОУ 92 2018 г\ПДД Конкурс воспитателей 2018\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33" y="1133262"/>
            <a:ext cx="3084513" cy="4630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56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G:\Tanya\!!Старший воспитатель 2018 г\!!Квест по ПДД - МБДОУ 92 2018 г\ПДД Конкурс воспитателей 2018\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74" y="827725"/>
            <a:ext cx="7064375" cy="530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11760" y="188640"/>
            <a:ext cx="46061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Выбери дорожный знак</a:t>
            </a:r>
            <a:endParaRPr lang="ru-RU" sz="3200" dirty="0"/>
          </a:p>
        </p:txBody>
      </p:sp>
      <p:pic>
        <p:nvPicPr>
          <p:cNvPr id="10" name="Picture 3" descr="G:\Tanya\!!Старший воспитатель 2018 г\ПДД и ОБЖ - настольные игры\!!!Презентация по ПДД\!Подборка к Презент.Дорожные знаки\Знак-пешеход.переход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992" y="800438"/>
            <a:ext cx="1508496" cy="1617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G:\Tanya\!!Старший воспитатель 2018 г\!!Квест по ПДД - МБДОУ 92 2018 г\ПДД Конкурс воспитателей 2018\3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226" y="4797152"/>
            <a:ext cx="1430337" cy="143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G:\Tanya\!!Старший воспитатель 2018 г\!!Квест по ПДД - МБДОУ 92 2018 г\ПДД Конкурс воспитателей 2018\3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2340" y="2601913"/>
            <a:ext cx="1536700" cy="165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G:\Tanya\!!Старший воспитатель 2018 г\!!Квест по ПДД - МБДОУ 92 2018 г\ПДД Конкурс воспитателей 2018\2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5034" y="620688"/>
            <a:ext cx="1635125" cy="143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85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3148 L -0.69236 0.0944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618" y="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62880" y="0"/>
            <a:ext cx="966911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75" y="188640"/>
            <a:ext cx="7772400" cy="1470025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Пешеходный переход</a:t>
            </a:r>
            <a:endParaRPr lang="ru-RU" sz="32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03848" y="1844824"/>
            <a:ext cx="6048672" cy="3096344"/>
          </a:xfrm>
        </p:spPr>
        <p:txBody>
          <a:bodyPr>
            <a:normAutofit fontScale="25000" lnSpcReduction="20000"/>
          </a:bodyPr>
          <a:lstStyle/>
          <a:p>
            <a: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пути ребят – дорога,</a:t>
            </a:r>
            <a:b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Транспорт ездит быстро, много.</a:t>
            </a:r>
            <a:b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Светофора рядом нет,</a:t>
            </a:r>
            <a:b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Знак дорожный даст совет.</a:t>
            </a:r>
            <a:b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Надо, чуть вперед пройти,</a:t>
            </a:r>
            <a:b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Там, где «Зебра» на пути.</a:t>
            </a:r>
            <a:b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«Пешеходный переход» –</a:t>
            </a:r>
            <a:b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Можно двигаться вперед.</a:t>
            </a:r>
            <a:r>
              <a:rPr lang="ru-RU" sz="9600" dirty="0"/>
              <a:t/>
            </a:r>
            <a:br>
              <a:rPr lang="ru-RU" sz="9600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1266" name="Picture 2" descr="G:\Tanya\!!Старший воспитатель 2018 г\!!Квест по ПДД - МБДОУ 92 2018 г\ПДД Конкурс воспитателей 2018\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7"/>
            <a:ext cx="3678237" cy="394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517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11760" y="188640"/>
            <a:ext cx="46061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Выбери дорожный знак</a:t>
            </a:r>
            <a:endParaRPr lang="ru-RU" sz="3200" dirty="0"/>
          </a:p>
        </p:txBody>
      </p:sp>
      <p:pic>
        <p:nvPicPr>
          <p:cNvPr id="12290" name="Picture 2" descr="G:\Tanya\!!Старший воспитатель 2018 г\!!Квест по ПДД - МБДОУ 92 2018 г\ПДД Конкурс воспитателей 2018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44" y="773415"/>
            <a:ext cx="7481887" cy="560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G:\Tanya\!!Старший воспитатель 2018 г\!!Квест по ПДД - МБДОУ 92 2018 г\ПДД Конкурс воспитателей 2018\3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931" y="4888215"/>
            <a:ext cx="1576387" cy="148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G:\Tanya\!!Старший воспитатель 2018 г\!!Квест по ПДД - МБДОУ 92 2018 г\ПДД Конкурс воспитателей 2018\3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299" y="2913364"/>
            <a:ext cx="1517650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G:\Tanya\!!Старший воспитатель 2018 г\!!Квест по ПДД - МБДОУ 92 2018 г\ПДД Конкурс воспитателей 2018\3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392" y="668212"/>
            <a:ext cx="1352550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29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6 L -0.58906 -0.436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62" y="-2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62880" y="1"/>
            <a:ext cx="966911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75" y="188640"/>
            <a:ext cx="7772400" cy="1470025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Подземный переход</a:t>
            </a:r>
            <a:endParaRPr lang="ru-RU" sz="32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67944" y="2132718"/>
            <a:ext cx="5076056" cy="2952328"/>
          </a:xfrm>
        </p:spPr>
        <p:txBody>
          <a:bodyPr>
            <a:normAutofit fontScale="32500" lnSpcReduction="20000"/>
          </a:bodyPr>
          <a:lstStyle/>
          <a:p>
            <a: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широкой улице</a:t>
            </a:r>
            <a:b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Глаза от красок жмурятся.</a:t>
            </a:r>
            <a:b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Разноцветные машины:</a:t>
            </a:r>
            <a:b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Волги, лады, лимузины.</a:t>
            </a:r>
            <a:b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Где дорогу перейти,</a:t>
            </a:r>
            <a:b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ту сторону пройти?</a:t>
            </a:r>
            <a:b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Всем поможет переход,</a:t>
            </a:r>
            <a:b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7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 землею, что идет.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3314" name="Picture 2" descr="G:\Tanya\!!Старший воспитатель 2018 г\!!Квест по ПДД - МБДОУ 92 2018 г\ПДД Конкурс воспитателей 2018\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06241"/>
            <a:ext cx="4268663" cy="403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88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1720" y="205830"/>
            <a:ext cx="50249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Выбери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сигнал светофора</a:t>
            </a:r>
            <a:endParaRPr lang="ru-RU" sz="3200" dirty="0"/>
          </a:p>
        </p:txBody>
      </p:sp>
      <p:pic>
        <p:nvPicPr>
          <p:cNvPr id="14338" name="Picture 2" descr="G:\Tanya\!!Старший воспитатель 2018 г\!!Квест по ПДД - МБДОУ 92 2018 г\ПДД Конкурс воспитателей 2018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44" y="790605"/>
            <a:ext cx="7277100" cy="548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G:\Tanya\!!Старший воспитатель 2018 г\!!Квест по ПДД - МБДОУ 92 2018 г\ПДД Конкурс воспитателей 2018\3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716" y="4005064"/>
            <a:ext cx="876300" cy="211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G:\Tanya\!!Старший воспитатель 2018 г\!!Квест по ПДД - МБДОУ 92 2018 г\ПДД Конкурс воспитателей 2018\3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141" y="692696"/>
            <a:ext cx="1187450" cy="240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97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96296E-6 L -0.28403 -0.531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01" y="-2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62880" y="0"/>
            <a:ext cx="966911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75" y="188640"/>
            <a:ext cx="7772400" cy="1470025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Пешеходный светофор</a:t>
            </a:r>
            <a:endParaRPr lang="ru-RU" sz="32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95936" y="1676399"/>
            <a:ext cx="4860032" cy="1752600"/>
          </a:xfrm>
        </p:spPr>
        <p:txBody>
          <a:bodyPr>
            <a:normAutofit fontScale="25000" lnSpcReduction="20000"/>
          </a:bodyPr>
          <a:lstStyle/>
          <a:p>
            <a: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дорожки пешеходной</a:t>
            </a:r>
            <a:b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Интересный знак стоит</a:t>
            </a:r>
            <a:b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 подсказывает точно</a:t>
            </a:r>
            <a:b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нам делать предстоит.</a:t>
            </a:r>
          </a:p>
          <a:p>
            <a: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светофоре - свет зелёный</a:t>
            </a:r>
            <a:b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Говорит нам -"Путь свободный,</a:t>
            </a:r>
            <a:b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Можешь смело ты идти".</a:t>
            </a:r>
            <a:b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Нам с зелёным по пути.</a:t>
            </a:r>
          </a:p>
          <a:p>
            <a: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красный загорится</a:t>
            </a:r>
            <a:b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 должны остановиться</a:t>
            </a:r>
            <a:b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Всем всегда должно быть ясно</a:t>
            </a:r>
            <a:b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Спешить на красный-</a:t>
            </a:r>
            <a:b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Очень опасно.</a:t>
            </a:r>
          </a:p>
        </p:txBody>
      </p:sp>
      <p:pic>
        <p:nvPicPr>
          <p:cNvPr id="15362" name="Picture 2" descr="G:\Tanya\!!Старший воспитатель 2018 г\!!Квест по ПДД - МБДОУ 92 2018 г\ПДД Конкурс воспитателей 2018\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40428"/>
            <a:ext cx="3881437" cy="289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475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11760" y="188640"/>
            <a:ext cx="46905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Выбери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номер телефона</a:t>
            </a:r>
            <a:endParaRPr lang="ru-RU" sz="3200" dirty="0"/>
          </a:p>
        </p:txBody>
      </p:sp>
      <p:pic>
        <p:nvPicPr>
          <p:cNvPr id="8194" name="Picture 2" descr="G:\Tanya\!!Старший воспитатель 2018 г\!!Квест по ПДД - МБДОУ 92 2018 г\ПДД Конкурс воспитателей 2018\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97" y="5229200"/>
            <a:ext cx="2024063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G:\Tanya\!!Старший воспитатель 2018 г\!!Квест по ПДД - МБДОУ 92 2018 г\ПДД Конкурс воспитателей 2018\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59" y="3691083"/>
            <a:ext cx="1965325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G:\Tanya\!!Старший воспитатель 2018 г\!!Квест по ПДД - МБДОУ 92 2018 г\ПДД Конкурс воспитателей 2018\3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59" y="2329584"/>
            <a:ext cx="1849437" cy="1050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G:\Tanya\!!Старший воспитатель 2018 г\!!Квест по ПДД - МБДОУ 92 2018 г\ПДД Конкурс воспитателей 2018\3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71" y="676213"/>
            <a:ext cx="2208213" cy="111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G:\Tanya\!!Старший воспитатель 2018 г\!!Квест по ПДД - МБДОУ 92 2018 г\ПДД Конкурс воспитателей 2018\4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582" y="156739"/>
            <a:ext cx="1255713" cy="846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G:\Tanya\!!Старший воспитатель 2018 г\!!Квест по ПДД - МБДОУ 92 2018 г\ПДД Конкурс воспитателей 2018\4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957" y="1263515"/>
            <a:ext cx="1878013" cy="62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G:\Tanya\!!Старший воспитатель 2018 г\!!Квест по ПДД - МБДОУ 92 2018 г\ПДД Конкурс воспитателей 2018\45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383" y="2712071"/>
            <a:ext cx="1906587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 descr="G:\Tanya\!!Старший воспитатель 2018 г\!!Квест по ПДД - МБДОУ 92 2018 г\ПДД Конкурс воспитателей 2018\44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383" y="4172764"/>
            <a:ext cx="1897063" cy="70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G:\Tanya\!!Старший воспитатель 2018 г\!!Квест по ПДД - МБДОУ 92 2018 г\ПДД Конкурс воспитателей 2018\43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744" y="5564955"/>
            <a:ext cx="1965325" cy="67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3" name="Picture 11" descr="G:\Tanya\!!Старший воспитатель 2018 г\!!Квест по ПДД - МБДОУ 92 2018 г\ПДД Конкурс воспитателей 2018\42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380" y="4140175"/>
            <a:ext cx="1760537" cy="176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G:\Tanya\!!Старший воспитатель 2018 г\!!Квест по ПДД - МБДОУ 92 2018 г\ПДД Конкурс воспитателей 2018\41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608859"/>
            <a:ext cx="1566863" cy="124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26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81481E-6 L -0.50973 -0.433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86" y="-2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7 L -0.50399 0.1967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08" y="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-0.49149 -0.1817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583" y="-9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48148E-6 L -0.47101 0.4240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59" y="2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62880" y="0"/>
            <a:ext cx="966911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62469" y="958237"/>
            <a:ext cx="2952862" cy="4941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004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62880" y="0"/>
            <a:ext cx="966911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875" y="40466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Интернет источники</a:t>
            </a:r>
            <a:endParaRPr lang="ru-RU" sz="36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556792"/>
            <a:ext cx="7355160" cy="4525963"/>
          </a:xfrm>
        </p:spPr>
        <p:txBody>
          <a:bodyPr/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Фон – </a:t>
            </a:r>
            <a:r>
              <a:rPr lang="en-US" sz="1800" dirty="0">
                <a:latin typeface="Times New Roman" pitchFamily="18" charset="0"/>
                <a:cs typeface="Times New Roman" pitchFamily="18" charset="0"/>
                <a:hlinkClick r:id="rId3"/>
              </a:rPr>
              <a:t>https://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3"/>
              </a:rPr>
              <a:t>www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  <a:hlinkClick r:id="rId3"/>
              </a:rPr>
              <a:t>.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3"/>
              </a:rPr>
              <a:t>Pedsovet.ru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Автор: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Топилина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Светлана Николаевна,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уч.нач.классов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школа №717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г.Москва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Рамка с дорогой </a:t>
            </a:r>
            <a:r>
              <a:rPr lang="en-US" sz="1800" dirty="0">
                <a:latin typeface="Times New Roman" pitchFamily="18" charset="0"/>
                <a:cs typeface="Times New Roman" pitchFamily="18" charset="0"/>
                <a:hlinkClick r:id="rId4"/>
              </a:rPr>
              <a:t>https://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4"/>
              </a:rPr>
              <a:t>ru.dreamstime.com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Дорожные знаки: </a:t>
            </a:r>
            <a:r>
              <a:rPr lang="en-US" sz="1800" dirty="0">
                <a:latin typeface="Times New Roman" pitchFamily="18" charset="0"/>
                <a:cs typeface="Times New Roman" pitchFamily="18" charset="0"/>
                <a:hlinkClick r:id="rId5"/>
              </a:rPr>
              <a:t>http://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5"/>
              </a:rPr>
              <a:t>www.ustltd.com/informacionno-ukazatelnie-znaki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>
                <a:latin typeface="Times New Roman" pitchFamily="18" charset="0"/>
                <a:cs typeface="Times New Roman" pitchFamily="18" charset="0"/>
                <a:hlinkClick r:id="rId6"/>
              </a:rPr>
              <a:t>https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6"/>
              </a:rPr>
              <a:t>://www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  <a:hlinkClick r:id="rId6"/>
              </a:rPr>
              <a:t>.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6"/>
              </a:rPr>
              <a:t>dorznakikrym.ru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Стихи про дорожные знаки: </a:t>
            </a:r>
            <a:r>
              <a:rPr lang="ru-RU" sz="1800" u="sng" dirty="0" smtClean="0">
                <a:hlinkClick r:id="rId7"/>
              </a:rPr>
              <a:t>http</a:t>
            </a:r>
            <a:r>
              <a:rPr lang="ru-RU" sz="1800" u="sng" dirty="0">
                <a:hlinkClick r:id="rId7"/>
              </a:rPr>
              <a:t>://mshishova.ru/stixi-pro-dorozhnye-znaki/#</a:t>
            </a:r>
            <a:r>
              <a:rPr lang="ru-RU" sz="1800" u="sng" dirty="0" smtClean="0">
                <a:hlinkClick r:id="rId7"/>
              </a:rPr>
              <a:t>ixzz5TEgQdOii</a:t>
            </a:r>
            <a:r>
              <a:rPr lang="ru-RU" sz="1800" u="sng" dirty="0" smtClean="0"/>
              <a:t>, </a:t>
            </a:r>
            <a:r>
              <a:rPr lang="en-US" sz="1800" u="sng" dirty="0">
                <a:hlinkClick r:id="rId8"/>
              </a:rPr>
              <a:t>www.olesya-emelyanova.ru</a:t>
            </a:r>
            <a:r>
              <a:rPr lang="en-US" sz="1800" u="sng" dirty="0" smtClean="0">
                <a:hlinkClick r:id="rId8"/>
              </a:rPr>
              <a:t>/</a:t>
            </a:r>
            <a:r>
              <a:rPr lang="ru-RU" sz="1800" u="sng" dirty="0" smtClean="0"/>
              <a:t>, </a:t>
            </a:r>
            <a:r>
              <a:rPr lang="ru-RU" sz="1800" u="sng" dirty="0">
                <a:hlinkClick r:id="rId9"/>
              </a:rPr>
              <a:t>http://mshishova.ru/stixi-o-pravilax-dorozhnogo-dvizheniya/#ixzz5TEjNvWUz</a:t>
            </a:r>
            <a:endParaRPr lang="ru-RU" sz="1800" u="sng" dirty="0" smtClean="0"/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819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Найди дорожный зна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ПрезентацияНайди дорожный знак</Template>
  <TotalTime>298</TotalTime>
  <Words>130</Words>
  <Application>Microsoft Office PowerPoint</Application>
  <PresentationFormat>Экран (4:3)</PresentationFormat>
  <Paragraphs>36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ПрезентацияНайди дорожный знак</vt:lpstr>
      <vt:lpstr>Презентация PowerPoint</vt:lpstr>
      <vt:lpstr>Презентация PowerPoint</vt:lpstr>
      <vt:lpstr>Жилая зона</vt:lpstr>
      <vt:lpstr>Презентация PowerPoint</vt:lpstr>
      <vt:lpstr>Автомагистраль</vt:lpstr>
      <vt:lpstr>Презентация PowerPoint</vt:lpstr>
      <vt:lpstr>Надземный переход</vt:lpstr>
      <vt:lpstr>Презентация PowerPoint</vt:lpstr>
      <vt:lpstr>Остановка автобуса</vt:lpstr>
      <vt:lpstr>Презентация PowerPoint</vt:lpstr>
      <vt:lpstr>Пешеходный переход</vt:lpstr>
      <vt:lpstr>Презентация PowerPoint</vt:lpstr>
      <vt:lpstr>Подземный переход</vt:lpstr>
      <vt:lpstr>Презентация PowerPoint</vt:lpstr>
      <vt:lpstr>Пешеходный светофор</vt:lpstr>
      <vt:lpstr>Презентация PowerPoint</vt:lpstr>
      <vt:lpstr>Презентация PowerPoint</vt:lpstr>
      <vt:lpstr>Интернет источники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Таня</dc:creator>
  <cp:lastModifiedBy>теремок</cp:lastModifiedBy>
  <cp:revision>90</cp:revision>
  <dcterms:created xsi:type="dcterms:W3CDTF">2018-10-07T06:09:59Z</dcterms:created>
  <dcterms:modified xsi:type="dcterms:W3CDTF">2020-05-20T07:46:05Z</dcterms:modified>
</cp:coreProperties>
</file>